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7" r:id="rId15"/>
    <p:sldId id="288" r:id="rId16"/>
    <p:sldId id="281" r:id="rId17"/>
    <p:sldId id="290" r:id="rId18"/>
    <p:sldId id="28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9"/>
    <p:restoredTop sz="69654"/>
  </p:normalViewPr>
  <p:slideViewPr>
    <p:cSldViewPr snapToGrid="0" snapToObjects="1">
      <p:cViewPr>
        <p:scale>
          <a:sx n="90" d="100"/>
          <a:sy n="90" d="100"/>
        </p:scale>
        <p:origin x="38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325</Words>
  <Application>Microsoft Macintosh PowerPoint</Application>
  <PresentationFormat>와이드스크린</PresentationFormat>
  <Paragraphs>124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Mangal</vt:lpstr>
      <vt:lpstr>Wingdings</vt:lpstr>
      <vt:lpstr>Arial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42</cp:revision>
  <dcterms:created xsi:type="dcterms:W3CDTF">2016-10-12T05:33:24Z</dcterms:created>
  <dcterms:modified xsi:type="dcterms:W3CDTF">2018-04-02T14:21:40Z</dcterms:modified>
</cp:coreProperties>
</file>